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shtml" /><Relationship Id="rId2" Type="http://schemas.openxmlformats.org/officeDocument/2006/relationships/image" Target="../media/image8.sht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shtml"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sht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457200" y="1295400"/>
            <a:ext cx="4038600" cy="269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2413000" y="1193800"/>
            <a:ext cx="431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2025-11-26T13:59:18Z</dcterms:created>
  <dcterms:modified xsi:type="dcterms:W3CDTF">2025-11-26T13:59:18Z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